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57" r:id="rId3"/>
    <p:sldId id="272" r:id="rId4"/>
    <p:sldId id="274" r:id="rId5"/>
    <p:sldId id="357" r:id="rId6"/>
    <p:sldId id="284" r:id="rId7"/>
    <p:sldId id="280" r:id="rId8"/>
    <p:sldId id="287" r:id="rId9"/>
    <p:sldId id="358" r:id="rId10"/>
    <p:sldId id="289" r:id="rId11"/>
    <p:sldId id="360" r:id="rId12"/>
    <p:sldId id="362" r:id="rId13"/>
    <p:sldId id="308" r:id="rId14"/>
    <p:sldId id="35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>
        <p:scale>
          <a:sx n="130" d="100"/>
          <a:sy n="130" d="100"/>
        </p:scale>
        <p:origin x="-1074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9565D-242A-4BDC-9014-2D5A52A7F88C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04FED-ECE4-4121-B7C9-F8AAE2231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475" y="950913"/>
            <a:ext cx="6319838" cy="474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854" indent="-287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376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681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984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5522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3060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0598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135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30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E9581-C474-4F56-9550-9311A09F26D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30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296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475" y="950913"/>
            <a:ext cx="6319838" cy="474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854" indent="-287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376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681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984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5522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3060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0598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135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30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E9581-C474-4F56-9550-9311A09F26D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30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296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475" y="950913"/>
            <a:ext cx="6319838" cy="474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854" indent="-287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376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681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984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5522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3060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0598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135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30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E9581-C474-4F56-9550-9311A09F26D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30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296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475" y="950913"/>
            <a:ext cx="6319838" cy="474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854" indent="-287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376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681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984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5522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3060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0598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135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30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E9581-C474-4F56-9550-9311A09F26D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30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296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475" y="950913"/>
            <a:ext cx="6319838" cy="474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854" indent="-287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376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681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984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5522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3060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0598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135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30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E9581-C474-4F56-9550-9311A09F26D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30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296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475" y="950913"/>
            <a:ext cx="6319838" cy="474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854" indent="-287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376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681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984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5522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3060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0598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135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30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E9581-C474-4F56-9550-9311A09F26D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30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296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475" y="950913"/>
            <a:ext cx="6319838" cy="474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854" indent="-287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376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681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984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5522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3060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0598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135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30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E9581-C474-4F56-9550-9311A09F26D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30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296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475" y="950913"/>
            <a:ext cx="6319838" cy="474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854" indent="-287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376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681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984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5522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3060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0598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135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30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E9581-C474-4F56-9550-9311A09F26D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30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296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475" y="950913"/>
            <a:ext cx="6319838" cy="474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854" indent="-287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376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681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984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5522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3060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0598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135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30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E9581-C474-4F56-9550-9311A09F26D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30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296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475" y="950913"/>
            <a:ext cx="6319838" cy="474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854" indent="-287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376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681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984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5522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3060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0598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135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30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E9581-C474-4F56-9550-9311A09F26D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30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296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475" y="950913"/>
            <a:ext cx="6319838" cy="474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854" indent="-287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376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681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984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5522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3060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0598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135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30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E9581-C474-4F56-9550-9311A09F26D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30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296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475" y="950913"/>
            <a:ext cx="6319838" cy="474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854" indent="-287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376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681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984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5522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3060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0598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135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30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E9581-C474-4F56-9550-9311A09F26D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30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296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475" y="950913"/>
            <a:ext cx="6319838" cy="474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9854" indent="-287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3376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681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984" indent="-2303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5522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3060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0598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135" indent="-2303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30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E9581-C474-4F56-9550-9311A09F26D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30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296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2"/>
          <p:cNvSpPr/>
          <p:nvPr/>
        </p:nvSpPr>
        <p:spPr>
          <a:xfrm>
            <a:off x="6790" y="2411492"/>
            <a:ext cx="9144000" cy="3735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Прямоугольник 8"/>
          <p:cNvSpPr/>
          <p:nvPr/>
        </p:nvSpPr>
        <p:spPr>
          <a:xfrm>
            <a:off x="0" y="1588"/>
            <a:ext cx="9144000" cy="241300"/>
          </a:xfrm>
          <a:prstGeom prst="rect">
            <a:avLst/>
          </a:prstGeom>
          <a:solidFill>
            <a:srgbClr val="33428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84F9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Прямоугольник 11"/>
          <p:cNvSpPr/>
          <p:nvPr/>
        </p:nvSpPr>
        <p:spPr>
          <a:xfrm>
            <a:off x="0" y="293691"/>
            <a:ext cx="9144000" cy="4603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A124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Прямоугольник 12"/>
          <p:cNvSpPr/>
          <p:nvPr/>
        </p:nvSpPr>
        <p:spPr>
          <a:xfrm>
            <a:off x="-178593" y="6502401"/>
            <a:ext cx="940117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971600" y="1268760"/>
            <a:ext cx="7128792" cy="114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 anchor="ctr"/>
          <a:lstStyle>
            <a:defPPr>
              <a:defRPr lang="ru-RU"/>
            </a:defPPr>
            <a:lvl1pPr indent="0" algn="ctr" defTabSz="95730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1pPr>
            <a:lvl2pPr marL="742932" indent="-28574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/>
            </a:lvl2pPr>
            <a:lvl3pPr marL="1142971" indent="-22859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/>
            </a:lvl3pPr>
            <a:lvl4pPr marL="1600160" indent="-22859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/>
            </a:lvl4pPr>
            <a:lvl5pPr marL="2057349" indent="-22859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/>
            </a:lvl5pPr>
            <a:lvl6pPr marL="2514537" indent="-228594" defTabSz="914377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726" indent="-228594" defTabSz="914377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8914" indent="-228594" defTabSz="914377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103" indent="-228594" defTabSz="914377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marR="0" lvl="0" indent="0" algn="ctr" defTabSz="957303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alt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ГБУЗ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 «Медицинский информационно-аналитический центр </a:t>
            </a:r>
            <a:r>
              <a:rPr lang="ru-RU" alt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МЗ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РА»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X:\Коробко\Доклады\Коллегия 23.03.2022 14-00\Логотип утвержде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404664"/>
            <a:ext cx="1043608" cy="628800"/>
          </a:xfrm>
          <a:prstGeom prst="rect">
            <a:avLst/>
          </a:prstGeom>
          <a:noFill/>
        </p:spPr>
      </p:pic>
      <p:pic>
        <p:nvPicPr>
          <p:cNvPr id="18" name="Picture 2" descr="C:\Users\pelipenkoig\Desktop\SJpBZmE1dZCgCe31Au5p7lngXrFAwSYWrMUOvPqNsqkUAacJ_iHBkkHUcmmM22INxsh0cO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404664"/>
            <a:ext cx="864096" cy="812955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0" y="2420888"/>
            <a:ext cx="9144000" cy="374441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Уровни внедрения «Новой модели медицинской организации, оказывающей первичную медико-санитарную помощь»</a:t>
            </a:r>
          </a:p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2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8"/>
          <p:cNvSpPr/>
          <p:nvPr/>
        </p:nvSpPr>
        <p:spPr>
          <a:xfrm>
            <a:off x="0" y="1588"/>
            <a:ext cx="9144000" cy="241300"/>
          </a:xfrm>
          <a:prstGeom prst="rect">
            <a:avLst/>
          </a:prstGeom>
          <a:solidFill>
            <a:srgbClr val="33428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84F9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Прямоугольник 11"/>
          <p:cNvSpPr/>
          <p:nvPr/>
        </p:nvSpPr>
        <p:spPr>
          <a:xfrm>
            <a:off x="0" y="293691"/>
            <a:ext cx="9144000" cy="4603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A124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Прямоугольник 12"/>
          <p:cNvSpPr/>
          <p:nvPr/>
        </p:nvSpPr>
        <p:spPr>
          <a:xfrm>
            <a:off x="-1" y="6502401"/>
            <a:ext cx="9222581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268760"/>
            <a:ext cx="25922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C:\Users\pelipenkoig\Desktop\Сканы\2022-09-14_16-41-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70669"/>
            <a:ext cx="8352928" cy="532726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244408" y="1196752"/>
            <a:ext cx="64807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020272" y="1916832"/>
            <a:ext cx="172819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1196752"/>
            <a:ext cx="26642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C:\Users\pelipenkoig\Desktop\SJpBZmE1dZCgCe31Au5p7lngXrFAwSYWrMUOvPqNsqkUAacJ_iHBkkHUcmmM22INxsh0cO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4664"/>
            <a:ext cx="659066" cy="648072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475656" y="764704"/>
            <a:ext cx="702027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Критерий 7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«Организация системы информирования в медицинской организации»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X:\Коробко\Доклады\Коллегия 23.03.2022 14-00\Логотип утвержден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902" y="332656"/>
            <a:ext cx="873098" cy="655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52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8"/>
          <p:cNvSpPr/>
          <p:nvPr/>
        </p:nvSpPr>
        <p:spPr>
          <a:xfrm>
            <a:off x="0" y="1588"/>
            <a:ext cx="9144000" cy="241300"/>
          </a:xfrm>
          <a:prstGeom prst="rect">
            <a:avLst/>
          </a:prstGeom>
          <a:solidFill>
            <a:srgbClr val="33428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84F9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Прямоугольник 11"/>
          <p:cNvSpPr/>
          <p:nvPr/>
        </p:nvSpPr>
        <p:spPr>
          <a:xfrm>
            <a:off x="0" y="293691"/>
            <a:ext cx="9144000" cy="4603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A124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Прямоугольник 12"/>
          <p:cNvSpPr/>
          <p:nvPr/>
        </p:nvSpPr>
        <p:spPr>
          <a:xfrm>
            <a:off x="-1" y="6502401"/>
            <a:ext cx="9222581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" name="Picture 2" descr="X:\Коробко\Доклады\Коллегия 23.03.2022 14-00\Логотип утвержде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1412" y="253498"/>
            <a:ext cx="1242588" cy="932507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0" y="2420888"/>
            <a:ext cx="1331640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452320" y="2132856"/>
            <a:ext cx="1691680" cy="4032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268760"/>
            <a:ext cx="25922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C:\Users\pelipenkoig\Desktop\Сканы\2022-09-14_16-44-4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9144000" cy="511256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388424" y="1268760"/>
            <a:ext cx="75557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268760"/>
            <a:ext cx="288032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C:\Users\pelipenkoig\Desktop\SJpBZmE1dZCgCe31Au5p7lngXrFAwSYWrMUOvPqNsqkUAacJ_iHBkkHUcmmM22INxsh0cOe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404664"/>
            <a:ext cx="936104" cy="9204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5221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8"/>
          <p:cNvSpPr/>
          <p:nvPr/>
        </p:nvSpPr>
        <p:spPr>
          <a:xfrm>
            <a:off x="0" y="1588"/>
            <a:ext cx="9144000" cy="241300"/>
          </a:xfrm>
          <a:prstGeom prst="rect">
            <a:avLst/>
          </a:prstGeom>
          <a:solidFill>
            <a:srgbClr val="33428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84F9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Прямоугольник 11"/>
          <p:cNvSpPr/>
          <p:nvPr/>
        </p:nvSpPr>
        <p:spPr>
          <a:xfrm>
            <a:off x="0" y="293691"/>
            <a:ext cx="9144000" cy="4603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A124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Прямоугольник 12"/>
          <p:cNvSpPr/>
          <p:nvPr/>
        </p:nvSpPr>
        <p:spPr>
          <a:xfrm>
            <a:off x="-1" y="6502401"/>
            <a:ext cx="9222581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" name="Picture 2" descr="X:\Коробко\Доклады\Коллегия 23.03.2022 14-00\Логотип утвержде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1412" y="253498"/>
            <a:ext cx="1242588" cy="932507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95536" y="1268760"/>
            <a:ext cx="25922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C:\Users\pelipenkoig\Desktop\Сканы\2022-09-14_16-46-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68760"/>
            <a:ext cx="8476016" cy="517750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244408" y="1268760"/>
            <a:ext cx="89959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1268760"/>
            <a:ext cx="309634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2348880"/>
            <a:ext cx="403244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C:\Users\pelipenkoig\Desktop\SJpBZmE1dZCgCe31Au5p7lngXrFAwSYWrMUOvPqNsqkUAacJ_iHBkkHUcmmM22INxsh0cOe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4664"/>
            <a:ext cx="1115616" cy="1097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5221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8"/>
          <p:cNvSpPr/>
          <p:nvPr/>
        </p:nvSpPr>
        <p:spPr>
          <a:xfrm>
            <a:off x="0" y="1588"/>
            <a:ext cx="9144000" cy="241300"/>
          </a:xfrm>
          <a:prstGeom prst="rect">
            <a:avLst/>
          </a:prstGeom>
          <a:solidFill>
            <a:srgbClr val="33428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84F9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Прямоугольник 11"/>
          <p:cNvSpPr/>
          <p:nvPr/>
        </p:nvSpPr>
        <p:spPr>
          <a:xfrm>
            <a:off x="0" y="293691"/>
            <a:ext cx="9144000" cy="4603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A124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Прямоугольник 12"/>
          <p:cNvSpPr/>
          <p:nvPr/>
        </p:nvSpPr>
        <p:spPr>
          <a:xfrm>
            <a:off x="-1" y="6502401"/>
            <a:ext cx="9222581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" name="Picture 2" descr="X:\Коробко\Доклады\Коллегия 23.03.2022 14-00\Логотип утвержде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901" y="332656"/>
            <a:ext cx="873099" cy="65522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95536" y="1268760"/>
            <a:ext cx="25922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C:\Users\pelipenkoig\Desktop\Сканы\2022-09-14_16-47-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8280920" cy="471249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028384" y="1484784"/>
            <a:ext cx="75557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644008" y="2276872"/>
            <a:ext cx="403244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1484784"/>
            <a:ext cx="30598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C:\Users\pelipenkoig\Desktop\SJpBZmE1dZCgCe31Au5p7lngXrFAwSYWrMUOvPqNsqkUAacJ_iHBkkHUcmmM22INxsh0cOe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4664"/>
            <a:ext cx="659066" cy="64807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475656" y="836712"/>
            <a:ext cx="658822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Критерий 18 «Обеспечение выполнения профилактического осмотра и (или) первого этапа диспансеризации взрослого населения за минимальное количество посещений»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2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8"/>
          <p:cNvSpPr/>
          <p:nvPr/>
        </p:nvSpPr>
        <p:spPr>
          <a:xfrm>
            <a:off x="0" y="1588"/>
            <a:ext cx="9144000" cy="241300"/>
          </a:xfrm>
          <a:prstGeom prst="rect">
            <a:avLst/>
          </a:prstGeom>
          <a:solidFill>
            <a:srgbClr val="33428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84F9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Прямоугольник 11"/>
          <p:cNvSpPr/>
          <p:nvPr/>
        </p:nvSpPr>
        <p:spPr>
          <a:xfrm>
            <a:off x="0" y="293691"/>
            <a:ext cx="9144000" cy="4603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A124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Прямоугольник 12"/>
          <p:cNvSpPr/>
          <p:nvPr/>
        </p:nvSpPr>
        <p:spPr>
          <a:xfrm>
            <a:off x="-1" y="6502401"/>
            <a:ext cx="9222581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" name="Picture 2" descr="X:\Коробко\Доклады\Коллегия 23.03.2022 14-00\Логотип утвержде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1412" y="253498"/>
            <a:ext cx="1242588" cy="932507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95536" y="1268760"/>
            <a:ext cx="25922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pelipenkoig\Desktop\SJpBZmE1dZCgCe31Au5p7lngXrFAwSYWrMUOvPqNsqkUAacJ_iHBkkHUcmmM22INxsh0cO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4664"/>
            <a:ext cx="864096" cy="84968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28596" y="3143248"/>
            <a:ext cx="842493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2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63688" y="188640"/>
            <a:ext cx="129614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06166" cy="633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pelipenkoig\Desktop\SJpBZmE1dZCgCe31Au5p7lngXrFAwSYWrMUOvPqNsqkUAacJ_iHBkkHUcmmM22INxsh0cO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936104" cy="880701"/>
          </a:xfrm>
          <a:prstGeom prst="rect">
            <a:avLst/>
          </a:prstGeom>
          <a:noFill/>
        </p:spPr>
      </p:pic>
      <p:pic>
        <p:nvPicPr>
          <p:cNvPr id="7" name="Picture 2" descr="X:\Коробко\Доклады\Коллегия 23.03.2022 14-00\Логотип утвержде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1731" y="0"/>
            <a:ext cx="1182269" cy="887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8"/>
          <p:cNvSpPr/>
          <p:nvPr/>
        </p:nvSpPr>
        <p:spPr>
          <a:xfrm>
            <a:off x="0" y="1588"/>
            <a:ext cx="9144000" cy="241300"/>
          </a:xfrm>
          <a:prstGeom prst="rect">
            <a:avLst/>
          </a:prstGeom>
          <a:solidFill>
            <a:srgbClr val="33428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84F9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Прямоугольник 11"/>
          <p:cNvSpPr/>
          <p:nvPr/>
        </p:nvSpPr>
        <p:spPr>
          <a:xfrm>
            <a:off x="0" y="293691"/>
            <a:ext cx="9144000" cy="4603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A124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Прямоугольник 12"/>
          <p:cNvSpPr/>
          <p:nvPr/>
        </p:nvSpPr>
        <p:spPr>
          <a:xfrm>
            <a:off x="-1" y="6502401"/>
            <a:ext cx="9222581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" name="Picture 2" descr="X:\Коробко\Доклады\Коллегия 23.03.2022 14-00\Логотип утвержде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8996" y="253499"/>
            <a:ext cx="1065004" cy="799238"/>
          </a:xfrm>
          <a:prstGeom prst="rect">
            <a:avLst/>
          </a:prstGeom>
          <a:noFill/>
        </p:spPr>
      </p:pic>
      <p:pic>
        <p:nvPicPr>
          <p:cNvPr id="14" name="Picture 2" descr="C:\Users\pelipenkoig\Desktop\Сканы\готово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8352928" cy="510318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95536" y="1484784"/>
            <a:ext cx="25922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C:\Users\pelipenkoig\Desktop\SJpBZmE1dZCgCe31Au5p7lngXrFAwSYWrMUOvPqNsqkUAacJ_iHBkkHUcmmM22INxsh0cOe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2656"/>
            <a:ext cx="827584" cy="813780"/>
          </a:xfrm>
          <a:prstGeom prst="rect">
            <a:avLst/>
          </a:prstGeom>
          <a:noFill/>
        </p:spPr>
      </p:pic>
      <p:sp>
        <p:nvSpPr>
          <p:cNvPr id="19" name="Скругленный прямоугольник 18"/>
          <p:cNvSpPr/>
          <p:nvPr/>
        </p:nvSpPr>
        <p:spPr>
          <a:xfrm>
            <a:off x="1187624" y="620688"/>
            <a:ext cx="6552728" cy="43204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уровень внедрения НММО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2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2"/>
          <p:cNvSpPr/>
          <p:nvPr/>
        </p:nvSpPr>
        <p:spPr>
          <a:xfrm>
            <a:off x="6790" y="2411492"/>
            <a:ext cx="9144000" cy="3735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Прямоугольник 8"/>
          <p:cNvSpPr/>
          <p:nvPr/>
        </p:nvSpPr>
        <p:spPr>
          <a:xfrm>
            <a:off x="0" y="1588"/>
            <a:ext cx="9144000" cy="241300"/>
          </a:xfrm>
          <a:prstGeom prst="rect">
            <a:avLst/>
          </a:prstGeom>
          <a:solidFill>
            <a:srgbClr val="33428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84F9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Прямоугольник 11"/>
          <p:cNvSpPr/>
          <p:nvPr/>
        </p:nvSpPr>
        <p:spPr>
          <a:xfrm>
            <a:off x="0" y="293691"/>
            <a:ext cx="9144000" cy="4603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A124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Прямоугольник 12"/>
          <p:cNvSpPr/>
          <p:nvPr/>
        </p:nvSpPr>
        <p:spPr>
          <a:xfrm>
            <a:off x="-1" y="6502401"/>
            <a:ext cx="9222581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268760"/>
            <a:ext cx="25922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C:\Users\pelipenkoig\Desktop\Сканы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504056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51520" y="1268760"/>
            <a:ext cx="288032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pelipenkoig\Desktop\SJpBZmE1dZCgCe31Au5p7lngXrFAwSYWrMUOvPqNsqkUAacJ_iHBkkHUcmmM22INxsh0cO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656"/>
            <a:ext cx="1259632" cy="123862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187624" y="836712"/>
            <a:ext cx="727280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Критерий 1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«Количество пересечений потоков при проведении диспансеризации, профилактических медицинских осмотров с иными потоками пациентов в поликлинике»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X:\Коробко\Доклады\Коллегия 23.03.2022 14-00\Логотип утвержден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548680"/>
            <a:ext cx="1026564" cy="770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52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2"/>
          <p:cNvSpPr/>
          <p:nvPr/>
        </p:nvSpPr>
        <p:spPr>
          <a:xfrm>
            <a:off x="6790" y="2411492"/>
            <a:ext cx="9144000" cy="3735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Прямоугольник 8"/>
          <p:cNvSpPr/>
          <p:nvPr/>
        </p:nvSpPr>
        <p:spPr>
          <a:xfrm>
            <a:off x="0" y="1588"/>
            <a:ext cx="9144000" cy="241300"/>
          </a:xfrm>
          <a:prstGeom prst="rect">
            <a:avLst/>
          </a:prstGeom>
          <a:solidFill>
            <a:srgbClr val="33428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84F9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Прямоугольник 11"/>
          <p:cNvSpPr/>
          <p:nvPr/>
        </p:nvSpPr>
        <p:spPr>
          <a:xfrm>
            <a:off x="0" y="293691"/>
            <a:ext cx="9144000" cy="4603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A124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Прямоугольник 12"/>
          <p:cNvSpPr/>
          <p:nvPr/>
        </p:nvSpPr>
        <p:spPr>
          <a:xfrm>
            <a:off x="-1" y="6502401"/>
            <a:ext cx="9222581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2420888"/>
            <a:ext cx="1331640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452320" y="2132856"/>
            <a:ext cx="1691680" cy="4032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268760"/>
            <a:ext cx="25922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pelipenkoig\Desktop\Сканы\2022-09-14_15-50-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499496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532440" y="1556792"/>
            <a:ext cx="6115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668344" y="1916832"/>
            <a:ext cx="122413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812360" y="2204864"/>
            <a:ext cx="115212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1556792"/>
            <a:ext cx="280831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908720"/>
            <a:ext cx="9144000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Критерий 2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«Количество пересечений потоков пациентов при предоставлении платных медицинских услуг и медицинской помощи в рамках территориальной программы государственных гарантий на соответствующий календарный год и плановый период»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C:\Users\pelipenkoig\Desktop\SJpBZmE1dZCgCe31Au5p7lngXrFAwSYWrMUOvPqNsqkUAacJ_iHBkkHUcmmM22INxsh0cO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810410" cy="796892"/>
          </a:xfrm>
          <a:prstGeom prst="rect">
            <a:avLst/>
          </a:prstGeom>
          <a:noFill/>
        </p:spPr>
      </p:pic>
      <p:pic>
        <p:nvPicPr>
          <p:cNvPr id="20" name="Picture 2" descr="X:\Коробко\Доклады\Коллегия 23.03.2022 14-00\Логотип утвержден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1408" y="332657"/>
            <a:ext cx="959523" cy="720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5221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8"/>
          <p:cNvSpPr/>
          <p:nvPr/>
        </p:nvSpPr>
        <p:spPr>
          <a:xfrm>
            <a:off x="0" y="1588"/>
            <a:ext cx="9144000" cy="241300"/>
          </a:xfrm>
          <a:prstGeom prst="rect">
            <a:avLst/>
          </a:prstGeom>
          <a:solidFill>
            <a:srgbClr val="33428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84F9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Прямоугольник 11"/>
          <p:cNvSpPr/>
          <p:nvPr/>
        </p:nvSpPr>
        <p:spPr>
          <a:xfrm>
            <a:off x="0" y="293691"/>
            <a:ext cx="9144000" cy="4603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A124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Прямоугольник 12"/>
          <p:cNvSpPr/>
          <p:nvPr/>
        </p:nvSpPr>
        <p:spPr>
          <a:xfrm>
            <a:off x="-1" y="6502401"/>
            <a:ext cx="9222581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" name="Picture 2" descr="X:\Коробко\Доклады\Коллегия 23.03.2022 14-00\Логотип утвержде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4949" y="404664"/>
            <a:ext cx="969051" cy="727230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0" y="2420888"/>
            <a:ext cx="1331640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452320" y="2132856"/>
            <a:ext cx="1691680" cy="4032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268760"/>
            <a:ext cx="25922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pelipenkoig\Desktop\Сканы\2022-09-14_15-44-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47048"/>
            <a:ext cx="8712968" cy="524881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316416" y="1196752"/>
            <a:ext cx="57606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1268760"/>
            <a:ext cx="280831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C:\Users\pelipenkoig\Desktop\SJpBZmE1dZCgCe31Au5p7lngXrFAwSYWrMUOvPqNsqkUAacJ_iHBkkHUcmmM22INxsh0cOe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4664"/>
            <a:ext cx="792088" cy="778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52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8"/>
          <p:cNvSpPr/>
          <p:nvPr/>
        </p:nvSpPr>
        <p:spPr>
          <a:xfrm>
            <a:off x="0" y="1588"/>
            <a:ext cx="9144000" cy="241300"/>
          </a:xfrm>
          <a:prstGeom prst="rect">
            <a:avLst/>
          </a:prstGeom>
          <a:solidFill>
            <a:srgbClr val="33428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84F9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Прямоугольник 11"/>
          <p:cNvSpPr/>
          <p:nvPr/>
        </p:nvSpPr>
        <p:spPr>
          <a:xfrm>
            <a:off x="0" y="293691"/>
            <a:ext cx="9144000" cy="4603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A124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Прямоугольник 12"/>
          <p:cNvSpPr/>
          <p:nvPr/>
        </p:nvSpPr>
        <p:spPr>
          <a:xfrm>
            <a:off x="-1" y="6502401"/>
            <a:ext cx="9222581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268760"/>
            <a:ext cx="25922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 descr="C:\Users\pelipenkoig\Desktop\Сканы\2022-09-14_15-54-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8784976" cy="518457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8316416" y="1340768"/>
            <a:ext cx="64807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1340768"/>
            <a:ext cx="288032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pelipenkoig\Desktop\SJpBZmE1dZCgCe31Au5p7lngXrFAwSYWrMUOvPqNsqkUAacJ_iHBkkHUcmmM22INxsh0cO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04664"/>
            <a:ext cx="732295" cy="72008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251520" y="3356992"/>
            <a:ext cx="345638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763688" y="692696"/>
            <a:ext cx="6408712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Критерий 4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«Количество мест в зоне (зонах) комфортного ожидания для пациентов»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X:\Коробко\Доклады\Коллегия 23.03.2022 14-00\Логотип утвержден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902" y="332656"/>
            <a:ext cx="873098" cy="655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52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8"/>
          <p:cNvSpPr/>
          <p:nvPr/>
        </p:nvSpPr>
        <p:spPr>
          <a:xfrm>
            <a:off x="0" y="1588"/>
            <a:ext cx="9144000" cy="241300"/>
          </a:xfrm>
          <a:prstGeom prst="rect">
            <a:avLst/>
          </a:prstGeom>
          <a:solidFill>
            <a:srgbClr val="33428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84F9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Прямоугольник 11"/>
          <p:cNvSpPr/>
          <p:nvPr/>
        </p:nvSpPr>
        <p:spPr>
          <a:xfrm>
            <a:off x="0" y="293691"/>
            <a:ext cx="9144000" cy="4603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A124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Прямоугольник 12"/>
          <p:cNvSpPr/>
          <p:nvPr/>
        </p:nvSpPr>
        <p:spPr>
          <a:xfrm>
            <a:off x="-1" y="6502401"/>
            <a:ext cx="9222581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268760"/>
            <a:ext cx="25922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pelipenkoig\Desktop\Сканы\2022-09-14_16-36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8878000" cy="489334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316416" y="1340768"/>
            <a:ext cx="64807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468816" y="1493168"/>
            <a:ext cx="64807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1268760"/>
            <a:ext cx="280831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C:\Users\pelipenkoig\Desktop\SJpBZmE1dZCgCe31Au5p7lngXrFAwSYWrMUOvPqNsqkUAacJ_iHBkkHUcmmM22INxsh0cO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04664"/>
            <a:ext cx="732295" cy="72008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475656" y="836712"/>
            <a:ext cx="6768752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Критерий 5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«Организация системы навигации в медицинской организации»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X:\Коробко\Доклады\Коллегия 23.03.2022 14-00\Логотип утвержден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4949" y="332656"/>
            <a:ext cx="969051" cy="727230"/>
          </a:xfrm>
          <a:prstGeom prst="rect">
            <a:avLst/>
          </a:prstGeom>
          <a:noFill/>
        </p:spPr>
      </p:pic>
      <p:pic>
        <p:nvPicPr>
          <p:cNvPr id="22" name="Picture 7" descr="C:\Users\pelipenkoig\Desktop\Сканы\111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49280"/>
            <a:ext cx="6540654" cy="493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522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8"/>
          <p:cNvSpPr/>
          <p:nvPr/>
        </p:nvSpPr>
        <p:spPr>
          <a:xfrm>
            <a:off x="0" y="1588"/>
            <a:ext cx="9144000" cy="241300"/>
          </a:xfrm>
          <a:prstGeom prst="rect">
            <a:avLst/>
          </a:prstGeom>
          <a:solidFill>
            <a:srgbClr val="33428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84F9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Прямоугольник 11"/>
          <p:cNvSpPr/>
          <p:nvPr/>
        </p:nvSpPr>
        <p:spPr>
          <a:xfrm>
            <a:off x="0" y="293691"/>
            <a:ext cx="9144000" cy="4603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DA124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Прямоугольник 12"/>
          <p:cNvSpPr/>
          <p:nvPr/>
        </p:nvSpPr>
        <p:spPr>
          <a:xfrm>
            <a:off x="-1" y="6502401"/>
            <a:ext cx="9222581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" name="Picture 2" descr="X:\Коробко\Доклады\Коллегия 23.03.2022 14-00\Логотип утвержде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1412" y="253498"/>
            <a:ext cx="1242588" cy="932507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95536" y="1268760"/>
            <a:ext cx="25922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172400" y="1412776"/>
            <a:ext cx="64807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172400" y="1340768"/>
            <a:ext cx="64807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C:\Users\pelipenkoig\Desktop\SJpBZmE1dZCgCe31Au5p7lngXrFAwSYWrMUOvPqNsqkUAacJ_iHBkkHUcmmM22INxsh0cO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404664"/>
            <a:ext cx="936104" cy="920489"/>
          </a:xfrm>
          <a:prstGeom prst="rect">
            <a:avLst/>
          </a:prstGeom>
          <a:noFill/>
        </p:spPr>
      </p:pic>
      <p:pic>
        <p:nvPicPr>
          <p:cNvPr id="24" name="image33.jpeg" descr="Q:\СОТРУДНИКИ\Гольцева О.А\фото комнат\навигация 2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8662" y="1928802"/>
            <a:ext cx="7286676" cy="421484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00166" y="785794"/>
            <a:ext cx="6143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«Организация системы навигации»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9152211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2837</TotalTime>
  <Words>161</Words>
  <Application>Microsoft Office PowerPoint</Application>
  <PresentationFormat>Экран (4:3)</PresentationFormat>
  <Paragraphs>29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Пилипенко</dc:creator>
  <cp:lastModifiedBy>admin</cp:lastModifiedBy>
  <cp:revision>331</cp:revision>
  <dcterms:created xsi:type="dcterms:W3CDTF">2022-09-14T13:50:45Z</dcterms:created>
  <dcterms:modified xsi:type="dcterms:W3CDTF">2023-12-07T11:56:09Z</dcterms:modified>
</cp:coreProperties>
</file>